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57" r:id="rId5"/>
    <p:sldId id="261" r:id="rId6"/>
    <p:sldId id="264" r:id="rId7"/>
    <p:sldId id="265" r:id="rId8"/>
    <p:sldId id="266" r:id="rId9"/>
    <p:sldId id="271" r:id="rId10"/>
    <p:sldId id="272" r:id="rId11"/>
    <p:sldId id="270" r:id="rId12"/>
    <p:sldId id="267" r:id="rId13"/>
    <p:sldId id="275" r:id="rId14"/>
    <p:sldId id="273" r:id="rId15"/>
    <p:sldId id="274" r:id="rId16"/>
    <p:sldId id="268" r:id="rId17"/>
    <p:sldId id="269" r:id="rId18"/>
    <p:sldId id="260" r:id="rId19"/>
  </p:sldIdLst>
  <p:sldSz cx="12192000" cy="6858000"/>
  <p:notesSz cx="6858000" cy="9144000"/>
  <p:embeddedFontLst>
    <p:embeddedFont>
      <p:font typeface="맑은 고딕" panose="020B0503020000020004" pitchFamily="34" charset="-127"/>
      <p:regular r:id="rId21"/>
      <p:bold r:id="rId22"/>
    </p:embeddedFont>
    <p:embeddedFont>
      <p:font typeface="BM HANNA 11yrs old OTF" panose="020B0600000101010101" pitchFamily="34" charset="-127"/>
      <p:regular r:id="rId23"/>
    </p:embeddedFont>
    <p:embeddedFont>
      <p:font typeface="BM HANNA Air OTF" panose="020B0600000101010101" pitchFamily="34" charset="-127"/>
      <p:regular r:id="rId24"/>
    </p:embeddedFont>
    <p:embeddedFont>
      <p:font typeface="Iropke Batang Medium" panose="020B0600000101010101" pitchFamily="34" charset="-127"/>
      <p:regular r:id="rId25"/>
    </p:embeddedFont>
    <p:embeddedFont>
      <p:font typeface="Sandoll Kukdetopokki 01 Light" panose="020B0600000101010101" pitchFamily="34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F7E3"/>
    <a:srgbClr val="EBFFE8"/>
    <a:srgbClr val="F0FFF8"/>
    <a:srgbClr val="E8E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7615"/>
  </p:normalViewPr>
  <p:slideViewPr>
    <p:cSldViewPr snapToGrid="0">
      <p:cViewPr>
        <p:scale>
          <a:sx n="93" d="100"/>
          <a:sy n="93" d="100"/>
        </p:scale>
        <p:origin x="132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455D5A-772E-B64E-8C5A-50913894E6F8}" type="doc">
      <dgm:prSet loTypeId="urn:microsoft.com/office/officeart/2005/8/layout/hList6" loCatId="" qsTypeId="urn:microsoft.com/office/officeart/2005/8/quickstyle/simple2" qsCatId="simple" csTypeId="urn:microsoft.com/office/officeart/2005/8/colors/accent6_4" csCatId="accent6" phldr="1"/>
      <dgm:spPr/>
      <dgm:t>
        <a:bodyPr/>
        <a:lstStyle/>
        <a:p>
          <a:pPr latinLnBrk="1"/>
          <a:endParaRPr lang="ko-KR" altLang="en-US"/>
        </a:p>
      </dgm:t>
    </dgm:pt>
    <dgm:pt modelId="{9B7378ED-0245-4546-9774-25E675ACE2B6}">
      <dgm:prSet phldrT="[텍스트]" custT="1"/>
      <dgm:spPr/>
      <dgm:t>
        <a:bodyPr/>
        <a:lstStyle/>
        <a:p>
          <a:pPr algn="ctr" latinLnBrk="1">
            <a:lnSpc>
              <a:spcPct val="100000"/>
            </a:lnSpc>
          </a:pPr>
          <a:r>
            <a:rPr lang="en-US" altLang="ko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Login/</a:t>
          </a:r>
        </a:p>
        <a:p>
          <a:pPr algn="ctr" latinLnBrk="1">
            <a:lnSpc>
              <a:spcPct val="100000"/>
            </a:lnSpc>
          </a:pPr>
          <a:r>
            <a:rPr lang="en-US" altLang="ko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Register</a:t>
          </a:r>
          <a:endParaRPr lang="ko-KR" altLang="en-US" sz="30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3332B51D-9A53-E948-922B-D9D4AF3CBC87}" type="parTrans" cxnId="{0BF2C65F-F455-E24B-9561-9F1CDFC91F39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ED79C086-C528-C444-A4D2-652CBF1E492F}" type="sibTrans" cxnId="{0BF2C65F-F455-E24B-9561-9F1CDFC91F39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C366CEEF-A09E-AD41-BC52-3353A250CA9E}">
      <dgm:prSet phldrT="[텍스트]" custT="1"/>
      <dgm:spPr/>
      <dgm:t>
        <a:bodyPr/>
        <a:lstStyle/>
        <a:p>
          <a:pPr algn="ctr" latinLnBrk="1">
            <a:lnSpc>
              <a:spcPct val="100000"/>
            </a:lnSpc>
          </a:pPr>
          <a:r>
            <a:rPr lang="en-US" altLang="ko-KR" sz="3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Main Page</a:t>
          </a:r>
        </a:p>
        <a:p>
          <a:pPr algn="ctr" latinLnBrk="1">
            <a:lnSpc>
              <a:spcPct val="100000"/>
            </a:lnSpc>
          </a:pPr>
          <a:r>
            <a:rPr lang="en-US" altLang="ko-KR" sz="3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(Post List)</a:t>
          </a:r>
          <a:endParaRPr lang="ko-KR" altLang="en-US" sz="32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D71C1D6D-FD49-FC45-AAC2-CD6BB820D289}" type="parTrans" cxnId="{5AEAE6A2-FECA-4642-804A-C3995ED36D50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C3969804-11A2-0A4A-BA5C-97E8F80B3126}" type="sibTrans" cxnId="{5AEAE6A2-FECA-4642-804A-C3995ED36D50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11275485-CD9B-6540-A2D3-51206F453C54}">
      <dgm:prSet phldrT="[텍스트]" custT="1"/>
      <dgm:spPr/>
      <dgm:t>
        <a:bodyPr/>
        <a:lstStyle/>
        <a:p>
          <a:pPr algn="ctr" latinLnBrk="1">
            <a:lnSpc>
              <a:spcPct val="100000"/>
            </a:lnSpc>
          </a:pPr>
          <a:r>
            <a:rPr lang="en-US" altLang="ko-KR" sz="3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Detail Page (w/</a:t>
          </a:r>
        </a:p>
        <a:p>
          <a:pPr algn="ctr" latinLnBrk="1">
            <a:lnSpc>
              <a:spcPct val="100000"/>
            </a:lnSpc>
          </a:pPr>
          <a:r>
            <a:rPr lang="en-US" altLang="ko-KR" sz="3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Photo)</a:t>
          </a:r>
        </a:p>
      </dgm:t>
    </dgm:pt>
    <dgm:pt modelId="{D0CCCCE4-0F39-A24E-AB9E-B222BA46DD1F}" type="parTrans" cxnId="{713E55BB-FB96-A54D-9380-69ADCB83A193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3DD0ED52-8EFC-0C46-A774-AD9E98E16C8C}" type="sibTrans" cxnId="{713E55BB-FB96-A54D-9380-69ADCB83A193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165F588A-EAF9-B24F-A7E5-CCCD33DAE03C}">
      <dgm:prSet/>
      <dgm:spPr/>
      <dgm:t>
        <a:bodyPr/>
        <a:lstStyle/>
        <a:p>
          <a:pPr algn="ctr" latinLnBrk="1">
            <a:lnSpc>
              <a:spcPct val="100000"/>
            </a:lnSpc>
          </a:pPr>
          <a:r>
            <a:rPr lang="en-US" altLang="ko-KR" sz="30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Real-time Messenger</a:t>
          </a:r>
          <a:endParaRPr lang="ko-KR" altLang="en-US" sz="30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045E2522-C2FC-374A-B47B-78F27304F726}" type="parTrans" cxnId="{DF3F6CBC-F18E-E24E-9635-2E0AE91DD50C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34DC60BC-9331-934A-BC43-7A5AF5487EDF}" type="sibTrans" cxnId="{DF3F6CBC-F18E-E24E-9635-2E0AE91DD50C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9A25A068-6191-F04B-8A37-23523A3A324B}">
      <dgm:prSet custT="1"/>
      <dgm:spPr/>
      <dgm:t>
        <a:bodyPr/>
        <a:lstStyle/>
        <a:p>
          <a:pPr algn="ctr" latinLnBrk="1">
            <a:lnSpc>
              <a:spcPct val="100000"/>
            </a:lnSpc>
          </a:pPr>
          <a:r>
            <a:rPr lang="en-US" altLang="ko-KR" sz="28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Feedback(Review, Encryption)</a:t>
          </a:r>
          <a:endParaRPr lang="ko-KR" altLang="en-US" sz="28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05C55BDC-8ECF-7C43-ADCD-FDD4CBBCE7C7}" type="parTrans" cxnId="{FABE5F19-BC66-EB49-9572-BA91BAE36455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6BF1B5EF-1F94-5949-AABD-8DD043EAD352}" type="sibTrans" cxnId="{FABE5F19-BC66-EB49-9572-BA91BAE36455}">
      <dgm:prSet/>
      <dgm:spPr/>
      <dgm:t>
        <a:bodyPr/>
        <a:lstStyle/>
        <a:p>
          <a:pPr algn="ctr" latinLnBrk="1">
            <a:lnSpc>
              <a:spcPct val="100000"/>
            </a:lnSpc>
          </a:pPr>
          <a:endParaRPr lang="ko-KR" altLang="en-US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gm:t>
    </dgm:pt>
    <dgm:pt modelId="{8F9D25E7-A6CD-DB46-85E9-4EF43655815B}" type="pres">
      <dgm:prSet presAssocID="{EC455D5A-772E-B64E-8C5A-50913894E6F8}" presName="Name0" presStyleCnt="0">
        <dgm:presLayoutVars>
          <dgm:dir/>
          <dgm:resizeHandles val="exact"/>
        </dgm:presLayoutVars>
      </dgm:prSet>
      <dgm:spPr/>
    </dgm:pt>
    <dgm:pt modelId="{A9072810-F837-9B41-8EF4-012D8BD83EC3}" type="pres">
      <dgm:prSet presAssocID="{9B7378ED-0245-4546-9774-25E675ACE2B6}" presName="node" presStyleLbl="node1" presStyleIdx="0" presStyleCnt="5">
        <dgm:presLayoutVars>
          <dgm:bulletEnabled val="1"/>
        </dgm:presLayoutVars>
      </dgm:prSet>
      <dgm:spPr/>
    </dgm:pt>
    <dgm:pt modelId="{E7C8B307-F889-1A41-BA65-76CA030702D4}" type="pres">
      <dgm:prSet presAssocID="{ED79C086-C528-C444-A4D2-652CBF1E492F}" presName="sibTrans" presStyleCnt="0"/>
      <dgm:spPr/>
    </dgm:pt>
    <dgm:pt modelId="{EB132151-8E04-5449-90DF-BBBCF7EB1B03}" type="pres">
      <dgm:prSet presAssocID="{C366CEEF-A09E-AD41-BC52-3353A250CA9E}" presName="node" presStyleLbl="node1" presStyleIdx="1" presStyleCnt="5">
        <dgm:presLayoutVars>
          <dgm:bulletEnabled val="1"/>
        </dgm:presLayoutVars>
      </dgm:prSet>
      <dgm:spPr/>
    </dgm:pt>
    <dgm:pt modelId="{B992393B-894F-2042-A1C5-6F47ABB88421}" type="pres">
      <dgm:prSet presAssocID="{C3969804-11A2-0A4A-BA5C-97E8F80B3126}" presName="sibTrans" presStyleCnt="0"/>
      <dgm:spPr/>
    </dgm:pt>
    <dgm:pt modelId="{E9ECF5A4-D96D-6942-9860-C77F36921928}" type="pres">
      <dgm:prSet presAssocID="{11275485-CD9B-6540-A2D3-51206F453C54}" presName="node" presStyleLbl="node1" presStyleIdx="2" presStyleCnt="5">
        <dgm:presLayoutVars>
          <dgm:bulletEnabled val="1"/>
        </dgm:presLayoutVars>
      </dgm:prSet>
      <dgm:spPr/>
    </dgm:pt>
    <dgm:pt modelId="{642A999E-236C-B64F-B837-C53041A7A028}" type="pres">
      <dgm:prSet presAssocID="{3DD0ED52-8EFC-0C46-A774-AD9E98E16C8C}" presName="sibTrans" presStyleCnt="0"/>
      <dgm:spPr/>
    </dgm:pt>
    <dgm:pt modelId="{FDF49E4F-BEA2-E547-A821-B803E118102F}" type="pres">
      <dgm:prSet presAssocID="{165F588A-EAF9-B24F-A7E5-CCCD33DAE03C}" presName="node" presStyleLbl="node1" presStyleIdx="3" presStyleCnt="5">
        <dgm:presLayoutVars>
          <dgm:bulletEnabled val="1"/>
        </dgm:presLayoutVars>
      </dgm:prSet>
      <dgm:spPr/>
    </dgm:pt>
    <dgm:pt modelId="{7E80460D-B761-1643-8FEB-19F206F6740E}" type="pres">
      <dgm:prSet presAssocID="{34DC60BC-9331-934A-BC43-7A5AF5487EDF}" presName="sibTrans" presStyleCnt="0"/>
      <dgm:spPr/>
    </dgm:pt>
    <dgm:pt modelId="{39F71E6C-E547-534D-9AB7-4AA27C4C2E22}" type="pres">
      <dgm:prSet presAssocID="{9A25A068-6191-F04B-8A37-23523A3A324B}" presName="node" presStyleLbl="node1" presStyleIdx="4" presStyleCnt="5">
        <dgm:presLayoutVars>
          <dgm:bulletEnabled val="1"/>
        </dgm:presLayoutVars>
      </dgm:prSet>
      <dgm:spPr/>
    </dgm:pt>
  </dgm:ptLst>
  <dgm:cxnLst>
    <dgm:cxn modelId="{D60F6312-2884-824D-A86B-00D6D0B69275}" type="presOf" srcId="{EC455D5A-772E-B64E-8C5A-50913894E6F8}" destId="{8F9D25E7-A6CD-DB46-85E9-4EF43655815B}" srcOrd="0" destOrd="0" presId="urn:microsoft.com/office/officeart/2005/8/layout/hList6"/>
    <dgm:cxn modelId="{FABE5F19-BC66-EB49-9572-BA91BAE36455}" srcId="{EC455D5A-772E-B64E-8C5A-50913894E6F8}" destId="{9A25A068-6191-F04B-8A37-23523A3A324B}" srcOrd="4" destOrd="0" parTransId="{05C55BDC-8ECF-7C43-ADCD-FDD4CBBCE7C7}" sibTransId="{6BF1B5EF-1F94-5949-AABD-8DD043EAD352}"/>
    <dgm:cxn modelId="{80123D1D-544A-9F48-A585-A1B30B349601}" type="presOf" srcId="{C366CEEF-A09E-AD41-BC52-3353A250CA9E}" destId="{EB132151-8E04-5449-90DF-BBBCF7EB1B03}" srcOrd="0" destOrd="0" presId="urn:microsoft.com/office/officeart/2005/8/layout/hList6"/>
    <dgm:cxn modelId="{A671431D-39BF-E84C-BCC4-C3858CBD7D1B}" type="presOf" srcId="{9A25A068-6191-F04B-8A37-23523A3A324B}" destId="{39F71E6C-E547-534D-9AB7-4AA27C4C2E22}" srcOrd="0" destOrd="0" presId="urn:microsoft.com/office/officeart/2005/8/layout/hList6"/>
    <dgm:cxn modelId="{B4FA2C2E-551E-D44C-82AC-76F4036CE160}" type="presOf" srcId="{11275485-CD9B-6540-A2D3-51206F453C54}" destId="{E9ECF5A4-D96D-6942-9860-C77F36921928}" srcOrd="0" destOrd="0" presId="urn:microsoft.com/office/officeart/2005/8/layout/hList6"/>
    <dgm:cxn modelId="{33490C56-8A20-EB4D-A34D-3E1DB457EF82}" type="presOf" srcId="{165F588A-EAF9-B24F-A7E5-CCCD33DAE03C}" destId="{FDF49E4F-BEA2-E547-A821-B803E118102F}" srcOrd="0" destOrd="0" presId="urn:microsoft.com/office/officeart/2005/8/layout/hList6"/>
    <dgm:cxn modelId="{0BF2C65F-F455-E24B-9561-9F1CDFC91F39}" srcId="{EC455D5A-772E-B64E-8C5A-50913894E6F8}" destId="{9B7378ED-0245-4546-9774-25E675ACE2B6}" srcOrd="0" destOrd="0" parTransId="{3332B51D-9A53-E948-922B-D9D4AF3CBC87}" sibTransId="{ED79C086-C528-C444-A4D2-652CBF1E492F}"/>
    <dgm:cxn modelId="{79432E93-105D-8C4A-8106-98AD2441829A}" type="presOf" srcId="{9B7378ED-0245-4546-9774-25E675ACE2B6}" destId="{A9072810-F837-9B41-8EF4-012D8BD83EC3}" srcOrd="0" destOrd="0" presId="urn:microsoft.com/office/officeart/2005/8/layout/hList6"/>
    <dgm:cxn modelId="{5AEAE6A2-FECA-4642-804A-C3995ED36D50}" srcId="{EC455D5A-772E-B64E-8C5A-50913894E6F8}" destId="{C366CEEF-A09E-AD41-BC52-3353A250CA9E}" srcOrd="1" destOrd="0" parTransId="{D71C1D6D-FD49-FC45-AAC2-CD6BB820D289}" sibTransId="{C3969804-11A2-0A4A-BA5C-97E8F80B3126}"/>
    <dgm:cxn modelId="{713E55BB-FB96-A54D-9380-69ADCB83A193}" srcId="{EC455D5A-772E-B64E-8C5A-50913894E6F8}" destId="{11275485-CD9B-6540-A2D3-51206F453C54}" srcOrd="2" destOrd="0" parTransId="{D0CCCCE4-0F39-A24E-AB9E-B222BA46DD1F}" sibTransId="{3DD0ED52-8EFC-0C46-A774-AD9E98E16C8C}"/>
    <dgm:cxn modelId="{DF3F6CBC-F18E-E24E-9635-2E0AE91DD50C}" srcId="{EC455D5A-772E-B64E-8C5A-50913894E6F8}" destId="{165F588A-EAF9-B24F-A7E5-CCCD33DAE03C}" srcOrd="3" destOrd="0" parTransId="{045E2522-C2FC-374A-B47B-78F27304F726}" sibTransId="{34DC60BC-9331-934A-BC43-7A5AF5487EDF}"/>
    <dgm:cxn modelId="{390D6F09-8A3A-404F-BB4B-5041E0405A8E}" type="presParOf" srcId="{8F9D25E7-A6CD-DB46-85E9-4EF43655815B}" destId="{A9072810-F837-9B41-8EF4-012D8BD83EC3}" srcOrd="0" destOrd="0" presId="urn:microsoft.com/office/officeart/2005/8/layout/hList6"/>
    <dgm:cxn modelId="{374590CC-0EA4-D44B-99D3-05B94234EF87}" type="presParOf" srcId="{8F9D25E7-A6CD-DB46-85E9-4EF43655815B}" destId="{E7C8B307-F889-1A41-BA65-76CA030702D4}" srcOrd="1" destOrd="0" presId="urn:microsoft.com/office/officeart/2005/8/layout/hList6"/>
    <dgm:cxn modelId="{E4E80DBE-EF2E-354E-AC52-33F03D096017}" type="presParOf" srcId="{8F9D25E7-A6CD-DB46-85E9-4EF43655815B}" destId="{EB132151-8E04-5449-90DF-BBBCF7EB1B03}" srcOrd="2" destOrd="0" presId="urn:microsoft.com/office/officeart/2005/8/layout/hList6"/>
    <dgm:cxn modelId="{8E559F4B-8724-8B47-8C01-C229701264AC}" type="presParOf" srcId="{8F9D25E7-A6CD-DB46-85E9-4EF43655815B}" destId="{B992393B-894F-2042-A1C5-6F47ABB88421}" srcOrd="3" destOrd="0" presId="urn:microsoft.com/office/officeart/2005/8/layout/hList6"/>
    <dgm:cxn modelId="{84AE8904-A819-BF4F-94C0-A21CAEFCCAF3}" type="presParOf" srcId="{8F9D25E7-A6CD-DB46-85E9-4EF43655815B}" destId="{E9ECF5A4-D96D-6942-9860-C77F36921928}" srcOrd="4" destOrd="0" presId="urn:microsoft.com/office/officeart/2005/8/layout/hList6"/>
    <dgm:cxn modelId="{ECD35CCF-A5E9-A74C-A010-F73FD790A03A}" type="presParOf" srcId="{8F9D25E7-A6CD-DB46-85E9-4EF43655815B}" destId="{642A999E-236C-B64F-B837-C53041A7A028}" srcOrd="5" destOrd="0" presId="urn:microsoft.com/office/officeart/2005/8/layout/hList6"/>
    <dgm:cxn modelId="{A76B1225-B22C-AD47-A6F7-0DE20A1182A4}" type="presParOf" srcId="{8F9D25E7-A6CD-DB46-85E9-4EF43655815B}" destId="{FDF49E4F-BEA2-E547-A821-B803E118102F}" srcOrd="6" destOrd="0" presId="urn:microsoft.com/office/officeart/2005/8/layout/hList6"/>
    <dgm:cxn modelId="{53D9272C-8146-0C4B-8722-8E724C4C349B}" type="presParOf" srcId="{8F9D25E7-A6CD-DB46-85E9-4EF43655815B}" destId="{7E80460D-B761-1643-8FEB-19F206F6740E}" srcOrd="7" destOrd="0" presId="urn:microsoft.com/office/officeart/2005/8/layout/hList6"/>
    <dgm:cxn modelId="{1F52CAD4-5496-884A-B913-BCE8B43BD7DD}" type="presParOf" srcId="{8F9D25E7-A6CD-DB46-85E9-4EF43655815B}" destId="{39F71E6C-E547-534D-9AB7-4AA27C4C2E22}" srcOrd="8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72810-F837-9B41-8EF4-012D8BD83EC3}">
      <dsp:nvSpPr>
        <dsp:cNvPr id="0" name=""/>
        <dsp:cNvSpPr/>
      </dsp:nvSpPr>
      <dsp:spPr>
        <a:xfrm rot="16200000">
          <a:off x="-1008022" y="1013686"/>
          <a:ext cx="4014913" cy="1987539"/>
        </a:xfrm>
        <a:prstGeom prst="flowChartManualOperation">
          <a:avLst/>
        </a:prstGeom>
        <a:solidFill>
          <a:schemeClr val="accent6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0" tIns="0" rIns="190500" bIns="0" numCol="1" spcCol="1270" anchor="ctr" anchorCtr="0">
          <a:noAutofit/>
        </a:bodyPr>
        <a:lstStyle/>
        <a:p>
          <a:pPr marL="0" lvl="0" indent="0" algn="ctr" defTabSz="13335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Login/</a:t>
          </a:r>
        </a:p>
        <a:p>
          <a:pPr marL="0" lvl="0" indent="0" algn="ctr" defTabSz="13335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Register</a:t>
          </a:r>
          <a:endParaRPr lang="ko-KR" altLang="en-US" sz="3000" kern="12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sp:txBody>
      <dsp:txXfrm rot="5400000">
        <a:off x="5665" y="802982"/>
        <a:ext cx="1987539" cy="2408947"/>
      </dsp:txXfrm>
    </dsp:sp>
    <dsp:sp modelId="{EB132151-8E04-5449-90DF-BBBCF7EB1B03}">
      <dsp:nvSpPr>
        <dsp:cNvPr id="0" name=""/>
        <dsp:cNvSpPr/>
      </dsp:nvSpPr>
      <dsp:spPr>
        <a:xfrm rot="16200000">
          <a:off x="1128582" y="1013686"/>
          <a:ext cx="4014913" cy="1987539"/>
        </a:xfrm>
        <a:prstGeom prst="flowChartManualOperation">
          <a:avLst/>
        </a:prstGeom>
        <a:solidFill>
          <a:schemeClr val="accent6">
            <a:shade val="50000"/>
            <a:hueOff val="147370"/>
            <a:satOff val="-6442"/>
            <a:lumOff val="1758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3200" bIns="0" numCol="1" spcCol="1270" anchor="ctr" anchorCtr="0">
          <a:noAutofit/>
        </a:bodyPr>
        <a:lstStyle/>
        <a:p>
          <a:pPr marL="0" lvl="0" indent="0" algn="ctr" defTabSz="14224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Main Page</a:t>
          </a:r>
        </a:p>
        <a:p>
          <a:pPr marL="0" lvl="0" indent="0" algn="ctr" defTabSz="14224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(Post List)</a:t>
          </a:r>
          <a:endParaRPr lang="ko-KR" altLang="en-US" sz="3200" kern="12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sp:txBody>
      <dsp:txXfrm rot="5400000">
        <a:off x="2142269" y="802982"/>
        <a:ext cx="1987539" cy="2408947"/>
      </dsp:txXfrm>
    </dsp:sp>
    <dsp:sp modelId="{E9ECF5A4-D96D-6942-9860-C77F36921928}">
      <dsp:nvSpPr>
        <dsp:cNvPr id="0" name=""/>
        <dsp:cNvSpPr/>
      </dsp:nvSpPr>
      <dsp:spPr>
        <a:xfrm rot="16200000">
          <a:off x="3265187" y="1013686"/>
          <a:ext cx="4014913" cy="1987539"/>
        </a:xfrm>
        <a:prstGeom prst="flowChartManualOperation">
          <a:avLst/>
        </a:prstGeom>
        <a:solidFill>
          <a:schemeClr val="accent6">
            <a:shade val="50000"/>
            <a:hueOff val="294739"/>
            <a:satOff val="-12884"/>
            <a:lumOff val="3516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3200" bIns="0" numCol="1" spcCol="1270" anchor="ctr" anchorCtr="0">
          <a:noAutofit/>
        </a:bodyPr>
        <a:lstStyle/>
        <a:p>
          <a:pPr marL="0" lvl="0" indent="0" algn="ctr" defTabSz="14224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Detail Page (w/</a:t>
          </a:r>
        </a:p>
        <a:p>
          <a:pPr marL="0" lvl="0" indent="0" algn="ctr" defTabSz="14224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Photo)</a:t>
          </a:r>
        </a:p>
      </dsp:txBody>
      <dsp:txXfrm rot="5400000">
        <a:off x="4278874" y="802982"/>
        <a:ext cx="1987539" cy="2408947"/>
      </dsp:txXfrm>
    </dsp:sp>
    <dsp:sp modelId="{FDF49E4F-BEA2-E547-A821-B803E118102F}">
      <dsp:nvSpPr>
        <dsp:cNvPr id="0" name=""/>
        <dsp:cNvSpPr/>
      </dsp:nvSpPr>
      <dsp:spPr>
        <a:xfrm rot="16200000">
          <a:off x="5401792" y="1013686"/>
          <a:ext cx="4014913" cy="1987539"/>
        </a:xfrm>
        <a:prstGeom prst="flowChartManualOperation">
          <a:avLst/>
        </a:prstGeom>
        <a:solidFill>
          <a:schemeClr val="accent6">
            <a:shade val="50000"/>
            <a:hueOff val="294739"/>
            <a:satOff val="-12884"/>
            <a:lumOff val="3516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1450" tIns="0" rIns="168672" bIns="0" numCol="1" spcCol="1270" anchor="ctr" anchorCtr="0">
          <a:noAutofit/>
        </a:bodyPr>
        <a:lstStyle/>
        <a:p>
          <a:pPr marL="0" lvl="0" indent="0" algn="ctr" defTabSz="120015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7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Real-time Messenger</a:t>
          </a:r>
          <a:endParaRPr lang="ko-KR" altLang="en-US" sz="2700" kern="12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sp:txBody>
      <dsp:txXfrm rot="5400000">
        <a:off x="6415479" y="802982"/>
        <a:ext cx="1987539" cy="2408947"/>
      </dsp:txXfrm>
    </dsp:sp>
    <dsp:sp modelId="{39F71E6C-E547-534D-9AB7-4AA27C4C2E22}">
      <dsp:nvSpPr>
        <dsp:cNvPr id="0" name=""/>
        <dsp:cNvSpPr/>
      </dsp:nvSpPr>
      <dsp:spPr>
        <a:xfrm rot="16200000">
          <a:off x="7538397" y="1013686"/>
          <a:ext cx="4014913" cy="1987539"/>
        </a:xfrm>
        <a:prstGeom prst="flowChartManualOperation">
          <a:avLst/>
        </a:prstGeom>
        <a:solidFill>
          <a:schemeClr val="accent6">
            <a:shade val="50000"/>
            <a:hueOff val="147370"/>
            <a:satOff val="-6442"/>
            <a:lumOff val="1758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7800" bIns="0" numCol="1" spcCol="1270" anchor="ctr" anchorCtr="0">
          <a:noAutofit/>
        </a:bodyPr>
        <a:lstStyle/>
        <a:p>
          <a:pPr marL="0" lvl="0" indent="0" algn="ctr" defTabSz="12446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>
              <a:latin typeface="BM HANNA 11yrs old OTF" panose="020B0600000101010101" pitchFamily="34" charset="-127"/>
              <a:ea typeface="BM HANNA 11yrs old OTF" panose="020B0600000101010101" pitchFamily="34" charset="-127"/>
            </a:rPr>
            <a:t>Feedback(Review, Encryption)</a:t>
          </a:r>
          <a:endParaRPr lang="ko-KR" altLang="en-US" sz="2800" kern="1200" dirty="0">
            <a:latin typeface="BM HANNA 11yrs old OTF" panose="020B0600000101010101" pitchFamily="34" charset="-127"/>
            <a:ea typeface="BM HANNA 11yrs old OTF" panose="020B0600000101010101" pitchFamily="34" charset="-127"/>
          </a:endParaRPr>
        </a:p>
      </dsp:txBody>
      <dsp:txXfrm rot="5400000">
        <a:off x="8552084" y="802982"/>
        <a:ext cx="1987539" cy="24089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2B1194-024C-1446-8E63-B2A430BE182F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319F4-A71E-2044-A30E-AF69B7AE056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1426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3159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968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057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[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테마파크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해변가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천문대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endParaRPr kumimoji="1" lang="en-US" altLang="ko-KR" i="1" dirty="0">
              <a:solidFill>
                <a:srgbClr val="00B050"/>
              </a:solidFill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코리아 타운 </a:t>
            </a:r>
            <a:r>
              <a:rPr kumimoji="1" lang="ko-KR" altLang="en-US" i="1" dirty="0" err="1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엽떡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할리우드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i="1" dirty="0">
                <a:solidFill>
                  <a:srgbClr val="00B050"/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…]</a:t>
            </a:r>
            <a:endParaRPr kumimoji="1" lang="ko-KR" altLang="en-US" i="1" dirty="0">
              <a:solidFill>
                <a:srgbClr val="00B050"/>
              </a:solidFill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9963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6981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2711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2839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319F4-A71E-2044-A30E-AF69B7AE056B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5373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9BB82-FD48-9F86-E48B-54C92EADB8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61FE868-E9BC-9C7B-367F-6C3F50E6F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F3A57A-2AA1-A8AF-79BB-172D8BF6F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15612E-D580-E613-1C52-A55586962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1C9769-CFBE-D47A-6D81-62EF3A5D2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27002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C6F9ED-3206-E89D-DEDC-BAD344728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F948D4-6BE4-D362-D515-191984AF06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1271AB-3034-BDA2-D080-67948211D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583376-323D-E8F1-DB5C-731C86FAB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32C911-DDEA-C1F6-1196-644DF3060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7772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25F11F9-82BC-3EB6-965A-17DCDBC129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7FB6DA-80B3-8C1D-64AC-E87A873E9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79C2FA-9495-219E-3FC3-81EB1E1A9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649194-10F6-99B3-2AD3-FC385BC57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5EECA3-3115-1B3C-E8A3-1C35FA090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0930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B66761-7271-0AA4-953C-33F5B98A5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1456F0-611D-7197-E25C-EF8969E30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2CB529-F2F7-9DFE-CDF0-1070C368A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15F66-870E-0F12-6855-C88338DF7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1B51D0-22C5-F042-8F26-CE5C4385D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86484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6FBCE-9C2B-4AFE-4C8F-B765AAE53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B875E9-28FC-7A63-343B-98889D4DB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4B1C74-B5C9-5A36-E684-E3BE95A4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045E23-DD88-B9DC-A6C4-ACC274082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289793-BC9A-6174-1FAD-DA84B6AF0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05777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756F04-DD8C-6336-29DD-D88F6EA3A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CC4F89-37F6-2170-EC7D-0BC30ADF23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9A0715-8890-70A2-E4ED-3E168B0C99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C17DDD-C860-7B44-8FF5-9D5EF1F6A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8B2CF5-4FF6-A816-D659-07CA33036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30841B-5AD4-1389-20A3-1FCCED58C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91619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C93664-58A9-3168-5C94-1600BD0FC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86B6720-B806-B0D8-4DA0-0F20E54DD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1A9DA1-4EA5-F13E-0B9E-CB30482B0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0504DD-253E-798A-80FE-D30D1AD8EE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3D914BE-47FD-5483-2717-3E0B4B5A93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84A10C2-5CD0-CC2A-AB7C-F52C382FE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F03A31-08A7-3474-5E19-A973CAB33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7C542DB-D90C-73B3-2F7F-F6094C720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3033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5D48E0-488D-352E-3A07-FE398217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B5812D-6DF6-9A63-AABD-9D1A7F4D9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2109881-FF7B-41DF-8694-D1910F247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A8B2F6-D37E-33E7-D9F1-B874A97FC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83365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C13C8B-0FB8-DE1B-A787-A2EF547B6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E1A77F8-11A4-535D-4916-B3D9959A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12675C-9AD1-7A81-60C5-ED0A6461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932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186122-5327-F031-2737-24B7488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5DD003-E2ED-D1E1-443E-2A1AD65CE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2F1832-D34C-DE84-A4A9-C3D29759C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448692-CA79-BC88-0A7F-05EFF83E7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C5479F-5B48-281B-7F96-9F5FDB7C8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5BB96E-0E26-6D6D-CC5F-FE621C80F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139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972031-4D1B-5DE8-C4DB-653DC2234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4C44135-257D-8465-0E86-D7293E5952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AF3142-1707-BFE8-CB94-7C07A45F6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3B5930-C0CD-C5C8-0392-F54738DA1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DA405A-AE0F-C9BF-E95C-EA72DED00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D2174B-A055-478D-3EF1-615405ECE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1528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C548DBA-E188-E242-EA19-7415F780E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387E7F-5B19-9435-AAC1-E2DB48A9B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78EEC1-A336-0DD5-F3C7-E3CCBD9211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06955-19D0-214D-9B29-4C68FB791181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C568B2-65FA-875D-60B5-4ABC1787F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F635A6-2EF5-709C-A9EB-8DCB832E79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30B0D-CAC6-0E4A-86DF-4B23FAD4F2D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8324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B8CB5A-B4D8-B567-86FE-1C44578B0DAA}"/>
              </a:ext>
            </a:extLst>
          </p:cNvPr>
          <p:cNvSpPr txBox="1"/>
          <p:nvPr/>
        </p:nvSpPr>
        <p:spPr>
          <a:xfrm>
            <a:off x="1569364" y="2316163"/>
            <a:ext cx="9053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b="1" dirty="0" err="1">
                <a:solidFill>
                  <a:srgbClr val="00B050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Simbureum</a:t>
            </a:r>
            <a:endParaRPr kumimoji="1" lang="ko-KR" altLang="en-US" sz="7200" b="1" dirty="0">
              <a:solidFill>
                <a:srgbClr val="00B050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48595-5193-8AFA-17B7-27A661010A9B}"/>
              </a:ext>
            </a:extLst>
          </p:cNvPr>
          <p:cNvSpPr txBox="1"/>
          <p:nvPr/>
        </p:nvSpPr>
        <p:spPr>
          <a:xfrm>
            <a:off x="5870366" y="6258319"/>
            <a:ext cx="5534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23F </a:t>
            </a:r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김세종 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@king</a:t>
            </a:r>
            <a:endParaRPr kumimoji="1"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82479" y="1425259"/>
            <a:ext cx="11827042" cy="355411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대각선 방향의 모서리가 둥근 사각형 11">
            <a:extLst>
              <a:ext uri="{FF2B5EF4-FFF2-40B4-BE49-F238E27FC236}">
                <a16:creationId xmlns:a16="http://schemas.microsoft.com/office/drawing/2014/main" id="{451F4397-57FA-5E26-8118-1B2E0AB8898F}"/>
              </a:ext>
            </a:extLst>
          </p:cNvPr>
          <p:cNvSpPr/>
          <p:nvPr/>
        </p:nvSpPr>
        <p:spPr>
          <a:xfrm>
            <a:off x="182479" y="4149775"/>
            <a:ext cx="11827042" cy="355411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852470" y="4608396"/>
            <a:ext cx="84870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b="1" i="1" dirty="0">
                <a:solidFill>
                  <a:schemeClr val="accent6">
                    <a:lumMod val="75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사소한 일상의 </a:t>
            </a:r>
            <a:r>
              <a:rPr kumimoji="1" lang="ko-KR" altLang="en-US" sz="3200" b="1" i="1" dirty="0">
                <a:solidFill>
                  <a:srgbClr val="FF0000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심부름</a:t>
            </a:r>
            <a:r>
              <a:rPr kumimoji="1" lang="ko-KR" altLang="en-US" sz="3200" b="1" i="1" dirty="0">
                <a:solidFill>
                  <a:schemeClr val="accent6">
                    <a:lumMod val="75000"/>
                  </a:schemeClr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을 주고받는 서비스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6715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5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93DE58-2C7E-47A0-6CBB-9B34E43B29E0}"/>
              </a:ext>
            </a:extLst>
          </p:cNvPr>
          <p:cNvSpPr txBox="1"/>
          <p:nvPr/>
        </p:nvSpPr>
        <p:spPr>
          <a:xfrm>
            <a:off x="3048611" y="2428168"/>
            <a:ext cx="9261698" cy="3916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- </a:t>
            </a: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회원가입 시 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(id, email, </a:t>
            </a:r>
            <a:r>
              <a:rPr lang="en-US" altLang="ko-KR" sz="28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accountNum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, </a:t>
            </a:r>
            <a:r>
              <a:rPr lang="en-US" altLang="ko-KR" sz="28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ratingList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등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)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-</a:t>
            </a: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각 게시물의 고유 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tag (</a:t>
            </a:r>
            <a:r>
              <a:rPr lang="en-US" altLang="ko-KR" sz="28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postID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) + </a:t>
            </a: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이미지 주소 저장 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+</a:t>
            </a:r>
          </a:p>
          <a:p>
            <a:pPr lvl="0" latinLnBrk="1">
              <a:lnSpc>
                <a:spcPct val="150000"/>
              </a:lnSpc>
            </a:pP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진행 상황 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(new, in progress, complete)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- </a:t>
            </a: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사용자별 </a:t>
            </a:r>
            <a:r>
              <a:rPr lang="en-US" altLang="ko-KR" sz="28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myPost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,</a:t>
            </a: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accepted,</a:t>
            </a: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new </a:t>
            </a: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로 분류</a:t>
            </a:r>
            <a:endParaRPr lang="en-US" altLang="ko-KR" sz="28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-</a:t>
            </a: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게시물 별 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messenger (</a:t>
            </a: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작성자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,</a:t>
            </a:r>
            <a:r>
              <a:rPr lang="ko-KR" altLang="en-US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수락자로 구분</a:t>
            </a:r>
            <a:r>
              <a:rPr lang="en-US" altLang="ko-KR" sz="28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)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28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563A57-5103-5884-686B-C88EF073C910}"/>
              </a:ext>
            </a:extLst>
          </p:cNvPr>
          <p:cNvSpPr txBox="1"/>
          <p:nvPr/>
        </p:nvSpPr>
        <p:spPr>
          <a:xfrm>
            <a:off x="483269" y="1894394"/>
            <a:ext cx="2773281" cy="42011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36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DB </a:t>
            </a:r>
            <a:r>
              <a:rPr lang="ko-KR" altLang="en-US" sz="36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구성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_images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_messages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_posts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_</a:t>
            </a: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userid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_</a:t>
            </a: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userinfo</a:t>
            </a:r>
            <a:endParaRPr lang="en-US" altLang="ko-KR" sz="20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24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0CD10B2D-D798-C090-DA16-D365DD34C7DE}"/>
              </a:ext>
            </a:extLst>
          </p:cNvPr>
          <p:cNvSpPr/>
          <p:nvPr/>
        </p:nvSpPr>
        <p:spPr>
          <a:xfrm>
            <a:off x="2260039" y="3173708"/>
            <a:ext cx="729416" cy="1711234"/>
          </a:xfrm>
          <a:prstGeom prst="rightArrow">
            <a:avLst>
              <a:gd name="adj1" fmla="val 39313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31102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5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C0D073E-A535-5812-3B2F-5739B70F3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8" y="1900904"/>
            <a:ext cx="7772400" cy="425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399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105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4229B5-467B-5175-18E9-E764CDDF2A82}"/>
              </a:ext>
            </a:extLst>
          </p:cNvPr>
          <p:cNvSpPr txBox="1"/>
          <p:nvPr/>
        </p:nvSpPr>
        <p:spPr>
          <a:xfrm>
            <a:off x="630579" y="3220115"/>
            <a:ext cx="2773281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login.dart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1AAA9A6-614B-664E-7370-66043792A324}"/>
              </a:ext>
            </a:extLst>
          </p:cNvPr>
          <p:cNvSpPr/>
          <p:nvPr/>
        </p:nvSpPr>
        <p:spPr>
          <a:xfrm rot="19902284" flipV="1">
            <a:off x="2398985" y="2776611"/>
            <a:ext cx="1844700" cy="17844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3A0296-F0F0-0940-2959-37B231098A2F}"/>
              </a:ext>
            </a:extLst>
          </p:cNvPr>
          <p:cNvSpPr txBox="1"/>
          <p:nvPr/>
        </p:nvSpPr>
        <p:spPr>
          <a:xfrm>
            <a:off x="4221302" y="1643624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createAccount.dart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37E67F6-BD70-E44F-C421-41845551710A}"/>
              </a:ext>
            </a:extLst>
          </p:cNvPr>
          <p:cNvSpPr/>
          <p:nvPr/>
        </p:nvSpPr>
        <p:spPr>
          <a:xfrm rot="370146" flipV="1">
            <a:off x="2461850" y="3842137"/>
            <a:ext cx="1613985" cy="16027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5FAA32-3A1C-BE63-3F20-F96E7B6C8366}"/>
              </a:ext>
            </a:extLst>
          </p:cNvPr>
          <p:cNvSpPr txBox="1"/>
          <p:nvPr/>
        </p:nvSpPr>
        <p:spPr>
          <a:xfrm>
            <a:off x="4268440" y="3655817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main.dart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B509C57-54E1-A8B3-6765-E5042D8C3104}"/>
              </a:ext>
            </a:extLst>
          </p:cNvPr>
          <p:cNvSpPr/>
          <p:nvPr/>
        </p:nvSpPr>
        <p:spPr>
          <a:xfrm rot="19549844" flipV="1">
            <a:off x="5872002" y="3534491"/>
            <a:ext cx="1283475" cy="13509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A47373-3FFB-BAC1-BC15-365F25F63E40}"/>
              </a:ext>
            </a:extLst>
          </p:cNvPr>
          <p:cNvSpPr txBox="1"/>
          <p:nvPr/>
        </p:nvSpPr>
        <p:spPr>
          <a:xfrm>
            <a:off x="7082639" y="2628509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postCard.dart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02A208-2573-31D3-0E3B-68CE41E1F934}"/>
              </a:ext>
            </a:extLst>
          </p:cNvPr>
          <p:cNvSpPr txBox="1"/>
          <p:nvPr/>
        </p:nvSpPr>
        <p:spPr>
          <a:xfrm rot="19509924">
            <a:off x="5560857" y="2549421"/>
            <a:ext cx="3200584" cy="761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i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ListView</a:t>
            </a:r>
            <a:endParaRPr lang="en-US" altLang="ko-KR" i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200" i="1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30589D5-40A9-9896-3E93-984B70CC36A6}"/>
              </a:ext>
            </a:extLst>
          </p:cNvPr>
          <p:cNvSpPr/>
          <p:nvPr/>
        </p:nvSpPr>
        <p:spPr>
          <a:xfrm rot="6416133" flipV="1">
            <a:off x="7164315" y="4012140"/>
            <a:ext cx="1242961" cy="13166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5F94D3-48A8-BAFD-671F-3B6DF36C05E7}"/>
              </a:ext>
            </a:extLst>
          </p:cNvPr>
          <p:cNvSpPr txBox="1"/>
          <p:nvPr/>
        </p:nvSpPr>
        <p:spPr>
          <a:xfrm>
            <a:off x="5868732" y="4637085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postPage.dart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3613070-222E-7CAB-8F9F-27E256E54AA0}"/>
              </a:ext>
            </a:extLst>
          </p:cNvPr>
          <p:cNvSpPr/>
          <p:nvPr/>
        </p:nvSpPr>
        <p:spPr>
          <a:xfrm rot="3664602" flipV="1">
            <a:off x="8194939" y="3938967"/>
            <a:ext cx="1242961" cy="13166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D37DEF-380B-2927-217D-177309020B83}"/>
              </a:ext>
            </a:extLst>
          </p:cNvPr>
          <p:cNvSpPr txBox="1"/>
          <p:nvPr/>
        </p:nvSpPr>
        <p:spPr>
          <a:xfrm>
            <a:off x="8575897" y="4446814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messenger.dart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75EE36D-03FD-70DA-785A-F3ABDE58080E}"/>
              </a:ext>
            </a:extLst>
          </p:cNvPr>
          <p:cNvSpPr/>
          <p:nvPr/>
        </p:nvSpPr>
        <p:spPr>
          <a:xfrm rot="7205201" flipV="1">
            <a:off x="8719584" y="5465438"/>
            <a:ext cx="750023" cy="10403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8C83A70-2F41-DC5E-AFB6-FBF76B98960A}"/>
              </a:ext>
            </a:extLst>
          </p:cNvPr>
          <p:cNvSpPr txBox="1"/>
          <p:nvPr/>
        </p:nvSpPr>
        <p:spPr>
          <a:xfrm>
            <a:off x="7424025" y="5766330"/>
            <a:ext cx="3200584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starRating.dart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9423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5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AF31CE1-3DDA-7535-12EC-5C6A7F725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219" y="1586228"/>
            <a:ext cx="2629680" cy="533240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6269B0C-1368-ADC5-F887-A15F0D6CF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864" y="1471622"/>
            <a:ext cx="2884214" cy="570022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A6ED566-3EE0-DC2A-6718-1B57F8A1D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097" y="1498358"/>
            <a:ext cx="3083293" cy="643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9848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5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AF31CE1-3DDA-7535-12EC-5C6A7F725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451" y="1511610"/>
            <a:ext cx="2629680" cy="533240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B3FE0C4-EFD0-6B7D-2DBA-9343DA7F3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8714" y="1567172"/>
            <a:ext cx="2799497" cy="529341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F263C7F-A0DC-A3B3-8FED-E2385FA51B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3"/>
          <a:stretch/>
        </p:blipFill>
        <p:spPr>
          <a:xfrm>
            <a:off x="706933" y="1522474"/>
            <a:ext cx="2507054" cy="536501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A02BE14-9944-84A7-2D16-ECD5956C26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1" r="2629" b="8023"/>
          <a:stretch/>
        </p:blipFill>
        <p:spPr>
          <a:xfrm>
            <a:off x="8559261" y="1911323"/>
            <a:ext cx="2438956" cy="38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3763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5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3CFCC44-7448-ED4E-C745-1B78A8A82A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34" t="321" r="3082"/>
          <a:stretch/>
        </p:blipFill>
        <p:spPr>
          <a:xfrm>
            <a:off x="5211075" y="1499592"/>
            <a:ext cx="2528604" cy="539665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69CF900-18E7-EA8B-A461-DA5A6BB94F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3" b="1842"/>
          <a:stretch/>
        </p:blipFill>
        <p:spPr>
          <a:xfrm>
            <a:off x="1409892" y="1518351"/>
            <a:ext cx="2642140" cy="537134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20412CC-1DD2-6349-51D4-75042C5003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587"/>
          <a:stretch/>
        </p:blipFill>
        <p:spPr>
          <a:xfrm>
            <a:off x="8556172" y="1567172"/>
            <a:ext cx="2412618" cy="508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6116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210185" y="-1210185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566988" y="406866"/>
            <a:ext cx="11058024" cy="6044268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543884" y="2434826"/>
            <a:ext cx="9104232" cy="1988347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>
              <a:solidFill>
                <a:schemeClr val="accent6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650666" y="2540870"/>
            <a:ext cx="1776257" cy="177625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1093CF-C3EA-F9B5-F00E-9537DBC240C7}"/>
              </a:ext>
            </a:extLst>
          </p:cNvPr>
          <p:cNvSpPr txBox="1"/>
          <p:nvPr/>
        </p:nvSpPr>
        <p:spPr>
          <a:xfrm>
            <a:off x="2153783" y="2816482"/>
            <a:ext cx="7700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b="1" dirty="0">
                <a:solidFill>
                  <a:schemeClr val="bg1"/>
                </a:solidFill>
              </a:rPr>
              <a:t>4</a:t>
            </a:r>
            <a:endParaRPr kumimoji="1" lang="ko-KR" altLang="en-US" sz="7200" b="1" dirty="0">
              <a:solidFill>
                <a:schemeClr val="bg1"/>
              </a:solidFill>
            </a:endParaRPr>
          </a:p>
          <a:p>
            <a:endParaRPr kumimoji="1" lang="ko-KR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773036-695A-F9DD-CC81-893FDE4EC378}"/>
              </a:ext>
            </a:extLst>
          </p:cNvPr>
          <p:cNvSpPr txBox="1"/>
          <p:nvPr/>
        </p:nvSpPr>
        <p:spPr>
          <a:xfrm>
            <a:off x="2682533" y="2742783"/>
            <a:ext cx="76881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8000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개선점</a:t>
            </a:r>
          </a:p>
        </p:txBody>
      </p:sp>
    </p:spTree>
    <p:extLst>
      <p:ext uri="{BB962C8B-B14F-4D97-AF65-F5344CB8AC3E}">
        <p14:creationId xmlns:p14="http://schemas.microsoft.com/office/powerpoint/2010/main" val="9617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5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개선할 점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Things</a:t>
            </a:r>
            <a:r>
              <a:rPr kumimoji="1" lang="ko-KR" altLang="en-US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to</a:t>
            </a:r>
            <a:r>
              <a:rPr kumimoji="1" lang="ko-KR" altLang="en-US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Improve</a:t>
            </a:r>
            <a:r>
              <a:rPr kumimoji="1" lang="ko-KR" altLang="en-US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On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4229B5-467B-5175-18E9-E764CDDF2A82}"/>
              </a:ext>
            </a:extLst>
          </p:cNvPr>
          <p:cNvSpPr txBox="1"/>
          <p:nvPr/>
        </p:nvSpPr>
        <p:spPr>
          <a:xfrm>
            <a:off x="1213184" y="1567172"/>
            <a:ext cx="9144000" cy="4739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4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Improvements</a:t>
            </a:r>
            <a:endParaRPr lang="en-US" altLang="ko-KR" sz="32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 Encryption</a:t>
            </a:r>
            <a:r>
              <a:rPr lang="ko-KR" altLang="en-US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to</a:t>
            </a:r>
            <a:r>
              <a:rPr lang="ko-KR" altLang="en-US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send</a:t>
            </a:r>
            <a:r>
              <a:rPr lang="ko-KR" altLang="en-US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information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</a:t>
            </a:r>
            <a:r>
              <a:rPr lang="ko-KR" altLang="en-US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3</a:t>
            </a:r>
            <a:r>
              <a:rPr lang="en-US" altLang="ko-KR" sz="3200" baseline="30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rd</a:t>
            </a: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party payment?</a:t>
            </a:r>
            <a:r>
              <a:rPr lang="ko-KR" altLang="en-US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ko-KR" sz="3200" dirty="0" err="1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kakopay</a:t>
            </a: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 toss)</a:t>
            </a:r>
            <a:endParaRPr lang="en-US" altLang="ko-KR" sz="32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 Multiple photos within one post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 Report users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32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 Search tool for posts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913625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EFB7BC8-F542-ACC1-242A-A231810CAE86}"/>
              </a:ext>
            </a:extLst>
          </p:cNvPr>
          <p:cNvSpPr/>
          <p:nvPr/>
        </p:nvSpPr>
        <p:spPr>
          <a:xfrm>
            <a:off x="7728547" y="1927631"/>
            <a:ext cx="3196966" cy="356893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543883" y="1831379"/>
            <a:ext cx="9104232" cy="3761437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>
              <a:solidFill>
                <a:schemeClr val="accent6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773036-695A-F9DD-CC81-893FDE4EC378}"/>
              </a:ext>
            </a:extLst>
          </p:cNvPr>
          <p:cNvSpPr txBox="1"/>
          <p:nvPr/>
        </p:nvSpPr>
        <p:spPr>
          <a:xfrm>
            <a:off x="2907631" y="2434826"/>
            <a:ext cx="637673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8000" b="1" dirty="0">
                <a:solidFill>
                  <a:schemeClr val="accent6"/>
                </a:solidFill>
              </a:rPr>
              <a:t>Thank You for Listening!</a:t>
            </a:r>
            <a:endParaRPr kumimoji="1" lang="ko-KR" altLang="en-US" sz="8000" b="1" dirty="0">
              <a:solidFill>
                <a:schemeClr val="accent6"/>
              </a:solidFill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598483" y="5259517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604631-FEE4-BCA0-F56E-D0577737F656}"/>
              </a:ext>
            </a:extLst>
          </p:cNvPr>
          <p:cNvSpPr txBox="1"/>
          <p:nvPr/>
        </p:nvSpPr>
        <p:spPr>
          <a:xfrm>
            <a:off x="7390408" y="6462560"/>
            <a:ext cx="5534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2023F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App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Seminar</a:t>
            </a:r>
            <a:r>
              <a:rPr kumimoji="1"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(king)</a:t>
            </a:r>
            <a:endParaRPr kumimoji="1"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5593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115182" y="-832407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566988" y="406866"/>
            <a:ext cx="11058024" cy="6044268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3DC1918-0494-66B8-9A0C-C111F4BE1080}"/>
              </a:ext>
            </a:extLst>
          </p:cNvPr>
          <p:cNvGrpSpPr/>
          <p:nvPr/>
        </p:nvGrpSpPr>
        <p:grpSpPr>
          <a:xfrm>
            <a:off x="1132104" y="1904171"/>
            <a:ext cx="9927792" cy="835820"/>
            <a:chOff x="1285640" y="2575880"/>
            <a:chExt cx="9927792" cy="835820"/>
          </a:xfrm>
        </p:grpSpPr>
        <p:sp>
          <p:nvSpPr>
            <p:cNvPr id="11" name="대각선 방향의 모서리가 둥근 사각형 10">
              <a:extLst>
                <a:ext uri="{FF2B5EF4-FFF2-40B4-BE49-F238E27FC236}">
                  <a16:creationId xmlns:a16="http://schemas.microsoft.com/office/drawing/2014/main" id="{2F9AD74E-CCA1-52F9-B0DB-0D87373B56FF}"/>
                </a:ext>
              </a:extLst>
            </p:cNvPr>
            <p:cNvSpPr/>
            <p:nvPr/>
          </p:nvSpPr>
          <p:spPr>
            <a:xfrm>
              <a:off x="1285640" y="2575880"/>
              <a:ext cx="9927792" cy="720100"/>
            </a:xfrm>
            <a:prstGeom prst="round2DiagRect">
              <a:avLst>
                <a:gd name="adj1" fmla="val 50000"/>
                <a:gd name="adj2" fmla="val 50000"/>
              </a:avLst>
            </a:prstGeom>
            <a:solidFill>
              <a:srgbClr val="DFF7E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>
                <a:solidFill>
                  <a:schemeClr val="accent6"/>
                </a:solidFill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9A4D48F-7337-4FCD-801C-0226673F777C}"/>
                </a:ext>
              </a:extLst>
            </p:cNvPr>
            <p:cNvSpPr/>
            <p:nvPr/>
          </p:nvSpPr>
          <p:spPr>
            <a:xfrm>
              <a:off x="1339204" y="2619727"/>
              <a:ext cx="643290" cy="64329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31093CF-C3EA-F9B5-F00E-9537DBC240C7}"/>
                </a:ext>
              </a:extLst>
            </p:cNvPr>
            <p:cNvSpPr txBox="1"/>
            <p:nvPr/>
          </p:nvSpPr>
          <p:spPr>
            <a:xfrm>
              <a:off x="1310394" y="2657647"/>
              <a:ext cx="690170" cy="754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3200" b="1" dirty="0">
                  <a:solidFill>
                    <a:schemeClr val="bg1"/>
                  </a:solidFill>
                </a:rPr>
                <a:t>1</a:t>
              </a:r>
              <a:endParaRPr kumimoji="1" lang="ko-KR" altLang="en-US" sz="3200" b="1" dirty="0">
                <a:solidFill>
                  <a:schemeClr val="bg1"/>
                </a:solidFill>
              </a:endParaRPr>
            </a:p>
            <a:p>
              <a:endParaRPr kumimoji="1" lang="ko-KR" altLang="en-US" sz="105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6773036-695A-F9DD-CC81-893FDE4EC378}"/>
                </a:ext>
              </a:extLst>
            </p:cNvPr>
            <p:cNvSpPr txBox="1"/>
            <p:nvPr/>
          </p:nvSpPr>
          <p:spPr>
            <a:xfrm>
              <a:off x="2119275" y="2637942"/>
              <a:ext cx="8498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3200" dirty="0">
                  <a:solidFill>
                    <a:schemeClr val="accent6"/>
                  </a:solidFill>
                  <a:latin typeface="Sandoll Kukdetopokki 01 Light" panose="020B0600000101010101" pitchFamily="34" charset="-127"/>
                  <a:ea typeface="Sandoll Kukdetopokki 01 Light" panose="020B0600000101010101" pitchFamily="34" charset="-127"/>
                </a:rPr>
                <a:t>문제 인식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C3FF06E-345B-C443-600D-267622A0F868}"/>
              </a:ext>
            </a:extLst>
          </p:cNvPr>
          <p:cNvSpPr txBox="1"/>
          <p:nvPr/>
        </p:nvSpPr>
        <p:spPr>
          <a:xfrm>
            <a:off x="5150486" y="650450"/>
            <a:ext cx="1617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4400" b="1" dirty="0">
                <a:solidFill>
                  <a:schemeClr val="accent6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목차</a:t>
            </a:r>
          </a:p>
        </p:txBody>
      </p:sp>
      <p:sp>
        <p:nvSpPr>
          <p:cNvPr id="15" name="대각선 방향의 모서리가 둥근 사각형 14">
            <a:extLst>
              <a:ext uri="{FF2B5EF4-FFF2-40B4-BE49-F238E27FC236}">
                <a16:creationId xmlns:a16="http://schemas.microsoft.com/office/drawing/2014/main" id="{5CC542E6-7660-C630-0E03-25EBF93490A2}"/>
              </a:ext>
            </a:extLst>
          </p:cNvPr>
          <p:cNvSpPr/>
          <p:nvPr/>
        </p:nvSpPr>
        <p:spPr>
          <a:xfrm>
            <a:off x="748482" y="1329799"/>
            <a:ext cx="10705915" cy="355411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6BB776F-75D5-6143-8F47-EE1EBD7DC5C8}"/>
              </a:ext>
            </a:extLst>
          </p:cNvPr>
          <p:cNvGrpSpPr/>
          <p:nvPr/>
        </p:nvGrpSpPr>
        <p:grpSpPr>
          <a:xfrm>
            <a:off x="1132104" y="3090657"/>
            <a:ext cx="9927792" cy="835820"/>
            <a:chOff x="1285640" y="2575880"/>
            <a:chExt cx="9927792" cy="835820"/>
          </a:xfrm>
        </p:grpSpPr>
        <p:sp>
          <p:nvSpPr>
            <p:cNvPr id="10" name="대각선 방향의 모서리가 둥근 사각형 9">
              <a:extLst>
                <a:ext uri="{FF2B5EF4-FFF2-40B4-BE49-F238E27FC236}">
                  <a16:creationId xmlns:a16="http://schemas.microsoft.com/office/drawing/2014/main" id="{A84384AC-65AE-8126-7FCE-F53EB9D34715}"/>
                </a:ext>
              </a:extLst>
            </p:cNvPr>
            <p:cNvSpPr/>
            <p:nvPr/>
          </p:nvSpPr>
          <p:spPr>
            <a:xfrm>
              <a:off x="1285640" y="2575880"/>
              <a:ext cx="9927792" cy="720100"/>
            </a:xfrm>
            <a:prstGeom prst="round2DiagRect">
              <a:avLst>
                <a:gd name="adj1" fmla="val 50000"/>
                <a:gd name="adj2" fmla="val 50000"/>
              </a:avLst>
            </a:prstGeom>
            <a:solidFill>
              <a:srgbClr val="DFF7E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>
                <a:solidFill>
                  <a:schemeClr val="accent6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435C291B-9665-974E-79DC-4D4B4DBDA128}"/>
                </a:ext>
              </a:extLst>
            </p:cNvPr>
            <p:cNvSpPr/>
            <p:nvPr/>
          </p:nvSpPr>
          <p:spPr>
            <a:xfrm>
              <a:off x="1339204" y="2619727"/>
              <a:ext cx="643290" cy="64329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EFAB48-F48D-EA8E-7C7D-7F169B39B7FD}"/>
                </a:ext>
              </a:extLst>
            </p:cNvPr>
            <p:cNvSpPr txBox="1"/>
            <p:nvPr/>
          </p:nvSpPr>
          <p:spPr>
            <a:xfrm>
              <a:off x="1310394" y="2657647"/>
              <a:ext cx="690170" cy="754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3200" b="1" dirty="0">
                  <a:solidFill>
                    <a:schemeClr val="bg1"/>
                  </a:solidFill>
                </a:rPr>
                <a:t>2</a:t>
              </a:r>
              <a:endParaRPr kumimoji="1" lang="ko-KR" altLang="en-US" sz="3200" b="1" dirty="0">
                <a:solidFill>
                  <a:schemeClr val="bg1"/>
                </a:solidFill>
              </a:endParaRPr>
            </a:p>
            <a:p>
              <a:endParaRPr kumimoji="1" lang="ko-KR" altLang="en-US" sz="105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4A37EBC-8BC9-3E30-AA2C-BC55AC5548C2}"/>
                </a:ext>
              </a:extLst>
            </p:cNvPr>
            <p:cNvSpPr txBox="1"/>
            <p:nvPr/>
          </p:nvSpPr>
          <p:spPr>
            <a:xfrm>
              <a:off x="2119275" y="2637942"/>
              <a:ext cx="8498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3200" dirty="0">
                  <a:solidFill>
                    <a:schemeClr val="accent6"/>
                  </a:solidFill>
                  <a:latin typeface="Sandoll Kukdetopokki 01 Light" panose="020B0600000101010101" pitchFamily="34" charset="-127"/>
                  <a:ea typeface="Sandoll Kukdetopokki 01 Light" panose="020B0600000101010101" pitchFamily="34" charset="-127"/>
                </a:rPr>
                <a:t>아이디어 구체화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8A35951-03F6-3934-97A8-D99F4BAC261C}"/>
              </a:ext>
            </a:extLst>
          </p:cNvPr>
          <p:cNvGrpSpPr/>
          <p:nvPr/>
        </p:nvGrpSpPr>
        <p:grpSpPr>
          <a:xfrm>
            <a:off x="1132104" y="4233529"/>
            <a:ext cx="9927792" cy="835820"/>
            <a:chOff x="1285640" y="2575880"/>
            <a:chExt cx="9927792" cy="835820"/>
          </a:xfrm>
        </p:grpSpPr>
        <p:sp>
          <p:nvSpPr>
            <p:cNvPr id="24" name="대각선 방향의 모서리가 둥근 사각형 23">
              <a:extLst>
                <a:ext uri="{FF2B5EF4-FFF2-40B4-BE49-F238E27FC236}">
                  <a16:creationId xmlns:a16="http://schemas.microsoft.com/office/drawing/2014/main" id="{1CDA22A8-161E-9866-6ADF-BE9C15C62A84}"/>
                </a:ext>
              </a:extLst>
            </p:cNvPr>
            <p:cNvSpPr/>
            <p:nvPr/>
          </p:nvSpPr>
          <p:spPr>
            <a:xfrm>
              <a:off x="1285640" y="2575880"/>
              <a:ext cx="9927792" cy="720100"/>
            </a:xfrm>
            <a:prstGeom prst="round2DiagRect">
              <a:avLst>
                <a:gd name="adj1" fmla="val 50000"/>
                <a:gd name="adj2" fmla="val 50000"/>
              </a:avLst>
            </a:prstGeom>
            <a:solidFill>
              <a:srgbClr val="DFF7E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>
                <a:solidFill>
                  <a:schemeClr val="accent6"/>
                </a:solidFill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0AD8DDD-BBF7-CA8F-2A06-36125C23DAD0}"/>
                </a:ext>
              </a:extLst>
            </p:cNvPr>
            <p:cNvSpPr/>
            <p:nvPr/>
          </p:nvSpPr>
          <p:spPr>
            <a:xfrm>
              <a:off x="1339204" y="2619727"/>
              <a:ext cx="643290" cy="64329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2FEBD05-49EB-2DA0-EECF-C7DE3AB5006D}"/>
                </a:ext>
              </a:extLst>
            </p:cNvPr>
            <p:cNvSpPr txBox="1"/>
            <p:nvPr/>
          </p:nvSpPr>
          <p:spPr>
            <a:xfrm>
              <a:off x="1310394" y="2657647"/>
              <a:ext cx="690170" cy="754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3200" b="1" dirty="0">
                  <a:solidFill>
                    <a:schemeClr val="bg1"/>
                  </a:solidFill>
                </a:rPr>
                <a:t>3</a:t>
              </a:r>
              <a:endParaRPr kumimoji="1" lang="ko-KR" altLang="en-US" sz="3200" b="1" dirty="0">
                <a:solidFill>
                  <a:schemeClr val="bg1"/>
                </a:solidFill>
              </a:endParaRPr>
            </a:p>
            <a:p>
              <a:endParaRPr kumimoji="1" lang="ko-KR" altLang="en-US" sz="105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C81F0FD-6CBC-E921-2286-E3D1A2C3B256}"/>
                </a:ext>
              </a:extLst>
            </p:cNvPr>
            <p:cNvSpPr txBox="1"/>
            <p:nvPr/>
          </p:nvSpPr>
          <p:spPr>
            <a:xfrm>
              <a:off x="2119275" y="2637942"/>
              <a:ext cx="8498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3200" dirty="0">
                  <a:solidFill>
                    <a:schemeClr val="accent6"/>
                  </a:solidFill>
                  <a:latin typeface="Sandoll Kukdetopokki 01 Light" panose="020B0600000101010101" pitchFamily="34" charset="-127"/>
                  <a:ea typeface="Sandoll Kukdetopokki 01 Light" panose="020B0600000101010101" pitchFamily="34" charset="-127"/>
                </a:rPr>
                <a:t>구현 방식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C25E8C0-B888-0204-2D4B-862AE3D1B01F}"/>
              </a:ext>
            </a:extLst>
          </p:cNvPr>
          <p:cNvGrpSpPr/>
          <p:nvPr/>
        </p:nvGrpSpPr>
        <p:grpSpPr>
          <a:xfrm>
            <a:off x="1132104" y="5337132"/>
            <a:ext cx="9927792" cy="835820"/>
            <a:chOff x="1285640" y="2575880"/>
            <a:chExt cx="9927792" cy="835820"/>
          </a:xfrm>
        </p:grpSpPr>
        <p:sp>
          <p:nvSpPr>
            <p:cNvPr id="21" name="대각선 방향의 모서리가 둥근 사각형 20">
              <a:extLst>
                <a:ext uri="{FF2B5EF4-FFF2-40B4-BE49-F238E27FC236}">
                  <a16:creationId xmlns:a16="http://schemas.microsoft.com/office/drawing/2014/main" id="{10F12FB8-6BBD-1B8D-A0FC-6B1A8DDAB1F8}"/>
                </a:ext>
              </a:extLst>
            </p:cNvPr>
            <p:cNvSpPr/>
            <p:nvPr/>
          </p:nvSpPr>
          <p:spPr>
            <a:xfrm>
              <a:off x="1285640" y="2575880"/>
              <a:ext cx="9927792" cy="720100"/>
            </a:xfrm>
            <a:prstGeom prst="round2DiagRect">
              <a:avLst>
                <a:gd name="adj1" fmla="val 50000"/>
                <a:gd name="adj2" fmla="val 50000"/>
              </a:avLst>
            </a:prstGeom>
            <a:solidFill>
              <a:srgbClr val="DFF7E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>
                <a:solidFill>
                  <a:schemeClr val="accent6"/>
                </a:solidFill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9C8D0F64-C90A-465A-458E-3E3C7E422F00}"/>
                </a:ext>
              </a:extLst>
            </p:cNvPr>
            <p:cNvSpPr/>
            <p:nvPr/>
          </p:nvSpPr>
          <p:spPr>
            <a:xfrm>
              <a:off x="1339204" y="2619727"/>
              <a:ext cx="643290" cy="64329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6600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43AB337-635B-BA63-70C3-FAA553FEC902}"/>
                </a:ext>
              </a:extLst>
            </p:cNvPr>
            <p:cNvSpPr txBox="1"/>
            <p:nvPr/>
          </p:nvSpPr>
          <p:spPr>
            <a:xfrm>
              <a:off x="1310394" y="2657647"/>
              <a:ext cx="690170" cy="754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3200" b="1" dirty="0">
                  <a:solidFill>
                    <a:schemeClr val="bg1"/>
                  </a:solidFill>
                </a:rPr>
                <a:t>4</a:t>
              </a:r>
              <a:endParaRPr kumimoji="1" lang="ko-KR" altLang="en-US" sz="3200" b="1" dirty="0">
                <a:solidFill>
                  <a:schemeClr val="bg1"/>
                </a:solidFill>
              </a:endParaRPr>
            </a:p>
            <a:p>
              <a:endParaRPr kumimoji="1" lang="ko-KR" altLang="en-US" sz="105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231126-6112-FC8C-DC73-730DB1C1B087}"/>
                </a:ext>
              </a:extLst>
            </p:cNvPr>
            <p:cNvSpPr txBox="1"/>
            <p:nvPr/>
          </p:nvSpPr>
          <p:spPr>
            <a:xfrm>
              <a:off x="2119275" y="2637942"/>
              <a:ext cx="84986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3200" dirty="0">
                  <a:solidFill>
                    <a:schemeClr val="accent6"/>
                  </a:solidFill>
                  <a:latin typeface="Sandoll Kukdetopokki 01 Light" panose="020B0600000101010101" pitchFamily="34" charset="-127"/>
                  <a:ea typeface="Sandoll Kukdetopokki 01 Light" panose="020B0600000101010101" pitchFamily="34" charset="-127"/>
                </a:rPr>
                <a:t>개선 방안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2538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210185" y="-1210185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566988" y="406866"/>
            <a:ext cx="11058024" cy="6044268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543884" y="2434826"/>
            <a:ext cx="9104232" cy="1988347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>
              <a:solidFill>
                <a:schemeClr val="accent6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650666" y="2540870"/>
            <a:ext cx="1776257" cy="177625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1093CF-C3EA-F9B5-F00E-9537DBC240C7}"/>
              </a:ext>
            </a:extLst>
          </p:cNvPr>
          <p:cNvSpPr txBox="1"/>
          <p:nvPr/>
        </p:nvSpPr>
        <p:spPr>
          <a:xfrm>
            <a:off x="2153783" y="2816482"/>
            <a:ext cx="7700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b="1" dirty="0">
                <a:solidFill>
                  <a:schemeClr val="bg1"/>
                </a:solidFill>
              </a:rPr>
              <a:t>1</a:t>
            </a:r>
            <a:endParaRPr kumimoji="1" lang="ko-KR" altLang="en-US" sz="7200" b="1" dirty="0">
              <a:solidFill>
                <a:schemeClr val="bg1"/>
              </a:solidFill>
            </a:endParaRPr>
          </a:p>
          <a:p>
            <a:endParaRPr kumimoji="1" lang="ko-KR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773036-695A-F9DD-CC81-893FDE4EC378}"/>
              </a:ext>
            </a:extLst>
          </p:cNvPr>
          <p:cNvSpPr txBox="1"/>
          <p:nvPr/>
        </p:nvSpPr>
        <p:spPr>
          <a:xfrm>
            <a:off x="3872994" y="2767278"/>
            <a:ext cx="47855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8000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문제 인식</a:t>
            </a:r>
          </a:p>
        </p:txBody>
      </p:sp>
    </p:spTree>
    <p:extLst>
      <p:ext uri="{BB962C8B-B14F-4D97-AF65-F5344CB8AC3E}">
        <p14:creationId xmlns:p14="http://schemas.microsoft.com/office/powerpoint/2010/main" val="1147014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48595-5193-8AFA-17B7-27A661010A9B}"/>
              </a:ext>
            </a:extLst>
          </p:cNvPr>
          <p:cNvSpPr txBox="1"/>
          <p:nvPr/>
        </p:nvSpPr>
        <p:spPr>
          <a:xfrm>
            <a:off x="483269" y="1994652"/>
            <a:ext cx="5893681" cy="3714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빨래</a:t>
            </a: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건조기 예약 시간</a:t>
            </a: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…</a:t>
            </a:r>
          </a:p>
          <a:p>
            <a:pPr>
              <a:lnSpc>
                <a:spcPct val="150000"/>
              </a:lnSpc>
            </a:pPr>
            <a:endParaRPr kumimoji="1" lang="en-US" altLang="ko-KR" sz="32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매점에서 과자와 음료수 사기</a:t>
            </a: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…</a:t>
            </a:r>
          </a:p>
          <a:p>
            <a:pPr>
              <a:lnSpc>
                <a:spcPct val="150000"/>
              </a:lnSpc>
            </a:pPr>
            <a:endParaRPr kumimoji="1" lang="en-US" altLang="ko-KR" sz="32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물건 전달하기</a:t>
            </a: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…</a:t>
            </a:r>
            <a:endParaRPr kumimoji="1" lang="ko-KR" altLang="en-US" sz="32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105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문제 인식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Problem Recognition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195C0E-936A-F010-F8BD-22A4ACF87279}"/>
              </a:ext>
            </a:extLst>
          </p:cNvPr>
          <p:cNvSpPr txBox="1"/>
          <p:nvPr/>
        </p:nvSpPr>
        <p:spPr>
          <a:xfrm>
            <a:off x="7162243" y="2931304"/>
            <a:ext cx="5893681" cy="2237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소정의 금전적 보상으로</a:t>
            </a:r>
            <a:endParaRPr kumimoji="1" lang="en-US" altLang="ko-KR" sz="32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심부름을 요청</a:t>
            </a: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kumimoji="1" lang="en-US" altLang="ko-KR" sz="32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(like                      )</a:t>
            </a:r>
            <a:endParaRPr kumimoji="1" lang="ko-KR" altLang="en-US" sz="32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</p:txBody>
      </p:sp>
      <p:sp>
        <p:nvSpPr>
          <p:cNvPr id="14" name="오른쪽 화살표[R] 13">
            <a:extLst>
              <a:ext uri="{FF2B5EF4-FFF2-40B4-BE49-F238E27FC236}">
                <a16:creationId xmlns:a16="http://schemas.microsoft.com/office/drawing/2014/main" id="{8D9FF0D2-6CDA-CC37-B6B7-97CE78BE162A}"/>
              </a:ext>
            </a:extLst>
          </p:cNvPr>
          <p:cNvSpPr/>
          <p:nvPr/>
        </p:nvSpPr>
        <p:spPr>
          <a:xfrm>
            <a:off x="5849409" y="2996338"/>
            <a:ext cx="1201783" cy="1711234"/>
          </a:xfrm>
          <a:prstGeom prst="rightArrow">
            <a:avLst>
              <a:gd name="adj1" fmla="val 39313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030" name="Picture 6" descr="당근 (플랫폼) - 위키백과, 우리 모두의 백과사전">
            <a:extLst>
              <a:ext uri="{FF2B5EF4-FFF2-40B4-BE49-F238E27FC236}">
                <a16:creationId xmlns:a16="http://schemas.microsoft.com/office/drawing/2014/main" id="{080DE0D0-ED83-9A02-9372-66BB09EF7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5480" y="4502064"/>
            <a:ext cx="1372920" cy="151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8913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48595-5193-8AFA-17B7-27A661010A9B}"/>
              </a:ext>
            </a:extLst>
          </p:cNvPr>
          <p:cNvSpPr txBox="1"/>
          <p:nvPr/>
        </p:nvSpPr>
        <p:spPr>
          <a:xfrm>
            <a:off x="1387640" y="1774124"/>
            <a:ext cx="10621878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필요한 기능</a:t>
            </a:r>
            <a:r>
              <a:rPr kumimoji="1" lang="en-US" altLang="ko-KR" sz="2800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?</a:t>
            </a:r>
          </a:p>
          <a:p>
            <a:endParaRPr kumimoji="1" lang="en-US" altLang="ko-KR" sz="28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-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회원가입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/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로그인</a:t>
            </a:r>
            <a:endParaRPr kumimoji="1" lang="en-US" altLang="ko-KR" sz="2800" b="1" u="sng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-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게시물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사진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가격 포함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-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회원 간 소통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간단한 메신저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-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안전한 송금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계좌번호 암호화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,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QR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Code)</a:t>
            </a:r>
          </a:p>
          <a:p>
            <a:pPr>
              <a:lnSpc>
                <a:spcPct val="150000"/>
              </a:lnSpc>
            </a:pP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- 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회원에 대한 사후 평가 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(like</a:t>
            </a:r>
            <a:r>
              <a:rPr kumimoji="1" lang="ko-KR" altLang="en-US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 </a:t>
            </a:r>
            <a:r>
              <a:rPr kumimoji="1" lang="ko-KR" altLang="en-US" sz="2800" b="1" u="sng" dirty="0">
                <a:solidFill>
                  <a:schemeClr val="accent2">
                    <a:lumMod val="60000"/>
                    <a:lumOff val="40000"/>
                  </a:schemeClr>
                </a:solidFill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당근 온도</a:t>
            </a:r>
            <a:r>
              <a:rPr kumimoji="1" lang="en-US" altLang="ko-KR" sz="2800" b="1" u="sng" dirty="0">
                <a:latin typeface="Iropke Batang Medium" panose="020B0600000101010101" pitchFamily="34" charset="-127"/>
                <a:ea typeface="Iropke Batang Medium" panose="020B0600000101010101" pitchFamily="34" charset="-127"/>
              </a:rPr>
              <a:t>)</a:t>
            </a:r>
            <a:endParaRPr kumimoji="1" lang="en-US" altLang="ko-KR" sz="28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  <a:p>
            <a:endParaRPr kumimoji="1" lang="en-US" altLang="ko-KR" sz="2800" dirty="0">
              <a:latin typeface="Iropke Batang Medium" panose="020B0600000101010101" pitchFamily="34" charset="-127"/>
              <a:ea typeface="Iropke Batang Medium" panose="020B0600000101010101" pitchFamily="34" charset="-127"/>
            </a:endParaRPr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105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문제 인식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Problem Recognition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왼쪽 중괄호[L] 12">
            <a:extLst>
              <a:ext uri="{FF2B5EF4-FFF2-40B4-BE49-F238E27FC236}">
                <a16:creationId xmlns:a16="http://schemas.microsoft.com/office/drawing/2014/main" id="{F6FBAF73-7D52-2B3E-05C3-1C83F7D386A0}"/>
              </a:ext>
            </a:extLst>
          </p:cNvPr>
          <p:cNvSpPr/>
          <p:nvPr/>
        </p:nvSpPr>
        <p:spPr>
          <a:xfrm>
            <a:off x="815219" y="2724585"/>
            <a:ext cx="451024" cy="3018299"/>
          </a:xfrm>
          <a:prstGeom prst="leftBrace">
            <a:avLst>
              <a:gd name="adj1" fmla="val 8333"/>
              <a:gd name="adj2" fmla="val 50606"/>
            </a:avLst>
          </a:prstGeom>
          <a:ln w="38100">
            <a:solidFill>
              <a:schemeClr val="accent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029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210185" y="-1210185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566988" y="406866"/>
            <a:ext cx="11058024" cy="6044268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543884" y="2434826"/>
            <a:ext cx="9104232" cy="1988347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>
              <a:solidFill>
                <a:schemeClr val="accent6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650666" y="2540870"/>
            <a:ext cx="1776257" cy="177625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1093CF-C3EA-F9B5-F00E-9537DBC240C7}"/>
              </a:ext>
            </a:extLst>
          </p:cNvPr>
          <p:cNvSpPr txBox="1"/>
          <p:nvPr/>
        </p:nvSpPr>
        <p:spPr>
          <a:xfrm>
            <a:off x="2153783" y="2816482"/>
            <a:ext cx="7700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b="1" dirty="0">
                <a:solidFill>
                  <a:schemeClr val="bg1"/>
                </a:solidFill>
              </a:rPr>
              <a:t>2</a:t>
            </a:r>
            <a:endParaRPr kumimoji="1" lang="ko-KR" altLang="en-US" sz="7200" b="1" dirty="0">
              <a:solidFill>
                <a:schemeClr val="bg1"/>
              </a:solidFill>
            </a:endParaRPr>
          </a:p>
          <a:p>
            <a:endParaRPr kumimoji="1" lang="ko-KR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773036-695A-F9DD-CC81-893FDE4EC378}"/>
              </a:ext>
            </a:extLst>
          </p:cNvPr>
          <p:cNvSpPr txBox="1"/>
          <p:nvPr/>
        </p:nvSpPr>
        <p:spPr>
          <a:xfrm>
            <a:off x="3426922" y="2828833"/>
            <a:ext cx="64406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7200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아이디어 구체화</a:t>
            </a:r>
          </a:p>
        </p:txBody>
      </p:sp>
    </p:spTree>
    <p:extLst>
      <p:ext uri="{BB962C8B-B14F-4D97-AF65-F5344CB8AC3E}">
        <p14:creationId xmlns:p14="http://schemas.microsoft.com/office/powerpoint/2010/main" val="412758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105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아이디어 구체화 </a:t>
            </a:r>
            <a:r>
              <a:rPr kumimoji="1" lang="en-US" altLang="ko-KR" sz="3600" b="1" i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Elaboration 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13" name="다이어그램 12">
            <a:extLst>
              <a:ext uri="{FF2B5EF4-FFF2-40B4-BE49-F238E27FC236}">
                <a16:creationId xmlns:a16="http://schemas.microsoft.com/office/drawing/2014/main" id="{ECD89248-2695-15CD-6E82-44D2615F03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2613804"/>
              </p:ext>
            </p:extLst>
          </p:nvPr>
        </p:nvGraphicFramePr>
        <p:xfrm>
          <a:off x="938151" y="1690916"/>
          <a:ext cx="10545288" cy="4014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3" name="아래로 구부러진 화살표[C] 22">
            <a:extLst>
              <a:ext uri="{FF2B5EF4-FFF2-40B4-BE49-F238E27FC236}">
                <a16:creationId xmlns:a16="http://schemas.microsoft.com/office/drawing/2014/main" id="{31E38F29-7006-24B5-BA13-053E6BB22C4B}"/>
              </a:ext>
            </a:extLst>
          </p:cNvPr>
          <p:cNvSpPr/>
          <p:nvPr/>
        </p:nvSpPr>
        <p:spPr>
          <a:xfrm rot="10800000">
            <a:off x="3265713" y="5711836"/>
            <a:ext cx="7091469" cy="710580"/>
          </a:xfrm>
          <a:prstGeom prst="curvedDownArrow">
            <a:avLst>
              <a:gd name="adj1" fmla="val 57393"/>
              <a:gd name="adj2" fmla="val 169562"/>
              <a:gd name="adj3" fmla="val 30014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135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210185" y="-1210185"/>
            <a:ext cx="3196966" cy="31969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1281" y="2336604"/>
            <a:ext cx="8549438" cy="2184793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1280" y="2671441"/>
            <a:ext cx="8549440" cy="1515119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566988" y="406866"/>
            <a:ext cx="11058024" cy="6044268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737603" y="561001"/>
            <a:ext cx="10716795" cy="5735999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>
            <a:off x="1543884" y="2434826"/>
            <a:ext cx="9104232" cy="1988347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>
              <a:solidFill>
                <a:schemeClr val="accent6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650666" y="2540870"/>
            <a:ext cx="1776257" cy="177625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6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1093CF-C3EA-F9B5-F00E-9537DBC240C7}"/>
              </a:ext>
            </a:extLst>
          </p:cNvPr>
          <p:cNvSpPr txBox="1"/>
          <p:nvPr/>
        </p:nvSpPr>
        <p:spPr>
          <a:xfrm>
            <a:off x="2153783" y="2816482"/>
            <a:ext cx="7700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b="1" dirty="0">
                <a:solidFill>
                  <a:schemeClr val="bg1"/>
                </a:solidFill>
              </a:rPr>
              <a:t>3</a:t>
            </a:r>
            <a:endParaRPr kumimoji="1" lang="ko-KR" altLang="en-US" sz="7200" b="1" dirty="0">
              <a:solidFill>
                <a:schemeClr val="bg1"/>
              </a:solidFill>
            </a:endParaRPr>
          </a:p>
          <a:p>
            <a:endParaRPr kumimoji="1" lang="ko-KR" alt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773036-695A-F9DD-CC81-893FDE4EC378}"/>
              </a:ext>
            </a:extLst>
          </p:cNvPr>
          <p:cNvSpPr txBox="1"/>
          <p:nvPr/>
        </p:nvSpPr>
        <p:spPr>
          <a:xfrm>
            <a:off x="2767840" y="2879486"/>
            <a:ext cx="76881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6600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6600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6600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800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FBF8C4A4-212B-3ECB-AA41-E784154BC323}"/>
              </a:ext>
            </a:extLst>
          </p:cNvPr>
          <p:cNvSpPr/>
          <p:nvPr/>
        </p:nvSpPr>
        <p:spPr>
          <a:xfrm>
            <a:off x="-1040732" y="-914401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10796AD-543E-AAF4-D1EC-174C66925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AA2B06-FA56-0B97-A062-8D983281F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대각선 방향의 모서리가 둥근 사각형 3">
            <a:extLst>
              <a:ext uri="{FF2B5EF4-FFF2-40B4-BE49-F238E27FC236}">
                <a16:creationId xmlns:a16="http://schemas.microsoft.com/office/drawing/2014/main" id="{D27E8F03-F753-DE5E-6AA6-BC411A5A161A}"/>
              </a:ext>
            </a:extLst>
          </p:cNvPr>
          <p:cNvSpPr/>
          <p:nvPr/>
        </p:nvSpPr>
        <p:spPr>
          <a:xfrm>
            <a:off x="182479" y="126331"/>
            <a:ext cx="11827042" cy="6605337"/>
          </a:xfrm>
          <a:prstGeom prst="round2DiagRect">
            <a:avLst/>
          </a:prstGeom>
          <a:solidFill>
            <a:srgbClr val="E8E5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대각선 방향의 모서리가 둥근 사각형 7">
            <a:extLst>
              <a:ext uri="{FF2B5EF4-FFF2-40B4-BE49-F238E27FC236}">
                <a16:creationId xmlns:a16="http://schemas.microsoft.com/office/drawing/2014/main" id="{901C5506-2424-481B-473E-6ADE4F03401B}"/>
              </a:ext>
            </a:extLst>
          </p:cNvPr>
          <p:cNvSpPr/>
          <p:nvPr/>
        </p:nvSpPr>
        <p:spPr>
          <a:xfrm>
            <a:off x="364957" y="294773"/>
            <a:ext cx="11462083" cy="6268453"/>
          </a:xfrm>
          <a:prstGeom prst="round2DiagRect">
            <a:avLst/>
          </a:prstGeom>
          <a:solidFill>
            <a:srgbClr val="F0FF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대각선 방향의 모서리가 둥근 사각형 10">
            <a:extLst>
              <a:ext uri="{FF2B5EF4-FFF2-40B4-BE49-F238E27FC236}">
                <a16:creationId xmlns:a16="http://schemas.microsoft.com/office/drawing/2014/main" id="{2F9AD74E-CCA1-52F9-B0DB-0D87373B56FF}"/>
              </a:ext>
            </a:extLst>
          </p:cNvPr>
          <p:cNvSpPr/>
          <p:nvPr/>
        </p:nvSpPr>
        <p:spPr>
          <a:xfrm rot="10800000">
            <a:off x="364957" y="1167062"/>
            <a:ext cx="11462083" cy="355411"/>
          </a:xfrm>
          <a:prstGeom prst="round2DiagRect">
            <a:avLst>
              <a:gd name="adj1" fmla="val 50000"/>
              <a:gd name="adj2" fmla="val 50000"/>
            </a:avLst>
          </a:prstGeom>
          <a:solidFill>
            <a:srgbClr val="DFF7E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20759D-BC09-F4CF-327A-115D9F4725EE}"/>
              </a:ext>
            </a:extLst>
          </p:cNvPr>
          <p:cNvSpPr txBox="1"/>
          <p:nvPr/>
        </p:nvSpPr>
        <p:spPr>
          <a:xfrm>
            <a:off x="1040731" y="456485"/>
            <a:ext cx="75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구현 </a:t>
            </a:r>
            <a:r>
              <a:rPr kumimoji="1" lang="en-US" altLang="ko-KR" sz="3600" b="1" dirty="0">
                <a:solidFill>
                  <a:schemeClr val="accent6"/>
                </a:solidFill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w/ Flutter</a:t>
            </a:r>
            <a:endParaRPr kumimoji="1" lang="ko-KR" altLang="en-US" sz="3600" b="1" i="1" dirty="0">
              <a:solidFill>
                <a:schemeClr val="accent6"/>
              </a:solidFill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9A4D48F-7337-4FCD-801C-0226673F777C}"/>
              </a:ext>
            </a:extLst>
          </p:cNvPr>
          <p:cNvSpPr/>
          <p:nvPr/>
        </p:nvSpPr>
        <p:spPr>
          <a:xfrm>
            <a:off x="10968789" y="5690936"/>
            <a:ext cx="2081463" cy="208146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93DE58-2C7E-47A0-6CBB-9B34E43B29E0}"/>
              </a:ext>
            </a:extLst>
          </p:cNvPr>
          <p:cNvSpPr txBox="1"/>
          <p:nvPr/>
        </p:nvSpPr>
        <p:spPr>
          <a:xfrm>
            <a:off x="8876344" y="1665276"/>
            <a:ext cx="2773281" cy="42011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lnSpc>
                <a:spcPct val="150000"/>
              </a:lnSpc>
            </a:pPr>
            <a:r>
              <a:rPr lang="en-US" altLang="ko-KR" sz="36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DB </a:t>
            </a:r>
            <a:r>
              <a:rPr lang="ko-KR" altLang="en-US" sz="36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구성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_images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_messages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_posts</a:t>
            </a: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_</a:t>
            </a: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userid</a:t>
            </a:r>
            <a:endParaRPr lang="en-US" altLang="ko-KR" sz="24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r>
              <a:rPr lang="en-US" altLang="ko-KR" sz="2400" b="1" dirty="0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_</a:t>
            </a:r>
            <a:r>
              <a:rPr lang="en-US" altLang="ko-KR" sz="2400" b="1" dirty="0" err="1">
                <a:latin typeface="Sandoll Kukdetopokki 01 Light" panose="020B0600000101010101" pitchFamily="34" charset="-127"/>
                <a:ea typeface="Sandoll Kukdetopokki 01 Light" panose="020B0600000101010101" pitchFamily="34" charset="-127"/>
              </a:rPr>
              <a:t>userinfo</a:t>
            </a:r>
            <a:endParaRPr lang="en-US" altLang="ko-KR" sz="2000" b="1" dirty="0">
              <a:latin typeface="Sandoll Kukdetopokki 01 Light" panose="020B0600000101010101" pitchFamily="34" charset="-127"/>
              <a:ea typeface="Sandoll Kukdetopokki 01 Light" panose="020B0600000101010101" pitchFamily="34" charset="-127"/>
            </a:endParaRPr>
          </a:p>
          <a:p>
            <a:pPr lvl="0" latinLnBrk="1">
              <a:lnSpc>
                <a:spcPct val="150000"/>
              </a:lnSpc>
            </a:pPr>
            <a:endParaRPr lang="en-US" altLang="ko-KR" sz="24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BD9DD5F-5F17-A52F-A1D5-5CBF1058B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336" y="1916687"/>
            <a:ext cx="8090629" cy="422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624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3325</TotalTime>
  <Words>335</Words>
  <Application>Microsoft Macintosh PowerPoint</Application>
  <PresentationFormat>와이드스크린</PresentationFormat>
  <Paragraphs>97</Paragraphs>
  <Slides>18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BM HANNA Air OTF</vt:lpstr>
      <vt:lpstr>맑은 고딕</vt:lpstr>
      <vt:lpstr>Sandoll Kukdetopokki 01 Light</vt:lpstr>
      <vt:lpstr>Arial</vt:lpstr>
      <vt:lpstr>BM HANNA 11yrs old OTF</vt:lpstr>
      <vt:lpstr>Iropke Batang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Thomas Kim</dc:creator>
  <cp:lastModifiedBy>Thomas Kim</cp:lastModifiedBy>
  <cp:revision>112</cp:revision>
  <dcterms:created xsi:type="dcterms:W3CDTF">2023-09-12T13:11:12Z</dcterms:created>
  <dcterms:modified xsi:type="dcterms:W3CDTF">2023-11-27T13:38:00Z</dcterms:modified>
</cp:coreProperties>
</file>

<file path=docProps/thumbnail.jpeg>
</file>